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40" roundtripDataSignature="AMtx7mgbPj84LklEokDNSy8xzt8cs6D42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b0cf55b20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b0cf55b2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a12e30ba2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6a12e30ba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a12e30ba2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a12e30ba2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6a12e30ba2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6a12e30ba2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a12e30ba2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6a12e30ba2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a12e30ba2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6a12e30ba2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6a12e30ba2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6a12e30ba2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6a12e30ba2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6a12e30ba2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6a12e30ba2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6a12e30ba2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6a12e30ba2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6a12e30ba2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6a12e30ba2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6a12e30ba2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6a12e30ba2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6a12e30ba2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6a12e30ba2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6a12e30ba2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6a12e30ba2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6a12e30ba2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6a12e30ba2_3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6a12e30ba2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6a12e30ba2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6a12e30ba2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b244d69775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b244d6977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f295f0211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2af295f0211_1_1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f295f0211_1_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f295f0211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af295f0211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af295f0211_1_2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f295f0211_1_1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af295f0211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6a12e30ba2_3_11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26a12e30ba2_3_11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g26a12e30ba2_3_1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jp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Cookeep </a:t>
            </a:r>
            <a:br>
              <a:rPr lang="ko-KR"/>
            </a:br>
            <a:r>
              <a:rPr lang="ko-KR"/>
              <a:t>인 게임 </a:t>
            </a:r>
            <a:br>
              <a:rPr lang="ko-KR"/>
            </a:br>
            <a:r>
              <a:rPr lang="ko-KR"/>
              <a:t>로직 기획서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맘파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0cf55b200_0_0"/>
          <p:cNvSpPr/>
          <p:nvPr/>
        </p:nvSpPr>
        <p:spPr>
          <a:xfrm>
            <a:off x="497798" y="723614"/>
            <a:ext cx="6485100" cy="43620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g2b0cf55b200_0_0"/>
          <p:cNvSpPr/>
          <p:nvPr/>
        </p:nvSpPr>
        <p:spPr>
          <a:xfrm>
            <a:off x="958406" y="1383354"/>
            <a:ext cx="5694300" cy="3042600"/>
          </a:xfrm>
          <a:prstGeom prst="roundRect">
            <a:avLst>
              <a:gd fmla="val 2342" name="adj"/>
            </a:avLst>
          </a:prstGeom>
          <a:solidFill>
            <a:srgbClr val="EDEDED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" name="Google Shape;177;g2b0cf55b200_0_0"/>
          <p:cNvGrpSpPr/>
          <p:nvPr/>
        </p:nvGrpSpPr>
        <p:grpSpPr>
          <a:xfrm>
            <a:off x="4330453" y="1790103"/>
            <a:ext cx="2320079" cy="1114489"/>
            <a:chOff x="4109926" y="2130013"/>
            <a:chExt cx="2774550" cy="1395554"/>
          </a:xfrm>
        </p:grpSpPr>
        <p:pic>
          <p:nvPicPr>
            <p:cNvPr descr="https://lh7-us.googleusercontent.com/gLqUJcVoSGz-3LKBTg_w3B0zBLOvBIBXD5sBZMQ-5h6C21_1NAI1Cha9G2T0AvKmro566W5r6EPnuNQDFL6tgTe48uul5Uq8VJ4LH022ApjXmbKIJuyQw1zdT2MHKd73vapFvwVkLV0SS4xHObRVhxir_w=s2048" id="178" name="Google Shape;178;g2b0cf55b200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09926" y="2450629"/>
              <a:ext cx="552450" cy="638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lh7-us.googleusercontent.com/gLqUJcVoSGz-3LKBTg_w3B0zBLOvBIBXD5sBZMQ-5h6C21_1NAI1Cha9G2T0AvKmro566W5r6EPnuNQDFL6tgTe48uul5Uq8VJ4LH022ApjXmbKIJuyQw1zdT2MHKd73vapFvwVkLV0SS4xHObRVhxir_w=s2048" id="179" name="Google Shape;179;g2b0cf55b200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62376" y="2130013"/>
              <a:ext cx="862965" cy="996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lh7-us.googleusercontent.com/gLqUJcVoSGz-3LKBTg_w3B0zBLOvBIBXD5sBZMQ-5h6C21_1NAI1Cha9G2T0AvKmro566W5r6EPnuNQDFL6tgTe48uul5Uq8VJ4LH022ApjXmbKIJuyQw1zdT2MHKd73vapFvwVkLV0SS4xHObRVhxir_w=s2048" id="180" name="Google Shape;180;g2b0cf55b200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43550" y="2450629"/>
              <a:ext cx="552450" cy="638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g2b0cf55b200_0_0"/>
            <p:cNvSpPr txBox="1"/>
            <p:nvPr/>
          </p:nvSpPr>
          <p:spPr>
            <a:xfrm>
              <a:off x="4196039" y="3088804"/>
              <a:ext cx="13305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160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2b0cf55b200_0_0"/>
            <p:cNvSpPr txBox="1"/>
            <p:nvPr/>
          </p:nvSpPr>
          <p:spPr>
            <a:xfrm>
              <a:off x="4853274" y="3083582"/>
              <a:ext cx="13305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360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2b0cf55b200_0_0"/>
            <p:cNvSpPr txBox="1"/>
            <p:nvPr/>
          </p:nvSpPr>
          <p:spPr>
            <a:xfrm>
              <a:off x="5553976" y="3098367"/>
              <a:ext cx="13305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440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" name="Google Shape;184;g2b0cf55b200_0_0"/>
          <p:cNvSpPr/>
          <p:nvPr/>
        </p:nvSpPr>
        <p:spPr>
          <a:xfrm>
            <a:off x="2818797" y="992231"/>
            <a:ext cx="1774200" cy="613500"/>
          </a:xfrm>
          <a:prstGeom prst="roundRect">
            <a:avLst>
              <a:gd fmla="val 16667" name="adj"/>
            </a:avLst>
          </a:prstGeom>
          <a:solidFill>
            <a:srgbClr val="EDEDED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Complete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7-us.googleusercontent.com/ZGMyhBF2TDeC62AJqwr2BUQ4jUMXC7koEM2JVj87oWWNvei7ZB5Cde7VmjpXzT_S8qlg0FYjXO8qGTsKZKfd4SWO1EL3mKdYVu_YX2tNWepox2-RtuAaGj3YKx1WCbeOBVFgVJ6TF6XjkvfFgqMcqPzXzA=s2048" id="185" name="Google Shape;185;g2b0cf55b200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90" y="1881518"/>
            <a:ext cx="4029178" cy="2266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7-us.googleusercontent.com/21LR8pzvgNftd_zePty6Vsg8hxEmR-Ed0k2Dge9NKXh-YJXWUOHUlQHqP8rgtFCxoOwAJMueHWlR6lX4r5z2sx9ICDMtiugG7FED-KUzuDKPv--QIAgCLTzKprm5DgvqHDUcwGRBryCkUElqribbx_VoMA=s2048" id="186" name="Google Shape;186;g2b0cf55b200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3906" y="3645634"/>
            <a:ext cx="444424" cy="427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7-us.googleusercontent.com/pI87TQ-WnJqAVhgYHuhx0aKEArQoOzu-_KcQqZ1dj7Cr03MZBVj7vNIlMuhIwa_ArVRe3LR7lw7Fd9ybuEZE9hGYrnyKg62DFALshxI2OxISSALdcDGEHvdGQnn4gowK_AhOYLkrpclCVONfWi7L9GO9mA=s2048" id="187" name="Google Shape;187;g2b0cf55b200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40407" y="3623606"/>
            <a:ext cx="424395" cy="5007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7-us.googleusercontent.com/s7AGur01E2hnd33HS05s3of0BjbbnBLSPMCod0aGK_T4ZJwwyqC60qDc-oq_AIqnO_9rvkeDZELGWblK8qHFzsHUj5u3WjYUkBFwkh_7lp1416HmwoLTuzUIRKd47SpUeBQX9civqy6SqWL-TM3qWoB6Tg=s2048" id="188" name="Google Shape;188;g2b0cf55b200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28353" y="3625581"/>
            <a:ext cx="485775" cy="46726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b0cf55b200_0_0"/>
          <p:cNvSpPr/>
          <p:nvPr/>
        </p:nvSpPr>
        <p:spPr>
          <a:xfrm>
            <a:off x="5089101" y="3057652"/>
            <a:ext cx="1112400" cy="290100"/>
          </a:xfrm>
          <a:prstGeom prst="roundRect">
            <a:avLst>
              <a:gd fmla="val 50000" name="adj"/>
            </a:avLst>
          </a:prstGeom>
          <a:solidFill>
            <a:srgbClr val="EDEDED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1200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2b0cf55b200_0_0"/>
          <p:cNvSpPr txBox="1"/>
          <p:nvPr/>
        </p:nvSpPr>
        <p:spPr>
          <a:xfrm>
            <a:off x="4193609" y="2993952"/>
            <a:ext cx="13305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Score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2b0cf55b200_0_0"/>
          <p:cNvSpPr/>
          <p:nvPr/>
        </p:nvSpPr>
        <p:spPr>
          <a:xfrm>
            <a:off x="1702437" y="1874330"/>
            <a:ext cx="1257000" cy="290100"/>
          </a:xfrm>
          <a:prstGeom prst="roundRect">
            <a:avLst>
              <a:gd fmla="val 50000" name="adj"/>
            </a:avLst>
          </a:prstGeom>
          <a:solidFill>
            <a:srgbClr val="EDEDED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+ 4400 $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7-us.googleusercontent.com/_O0i7VxXToDj1h74jruYysS_Q8otaSTiUcPCUrcUx1MbE1uMEXZpcT3Has5DftJu_xX7-TJUZZtXr8-jZ2KhIDa02ooAFoHLCgTmwWJ7Jg4-o2UEQBhfHNEG1O6wpuUbM7ymTbBo0WT6nE_faZXmNDDcxA=s2048" id="192" name="Google Shape;192;g2b0cf55b200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68725" y="1851426"/>
            <a:ext cx="315825" cy="31434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b0cf55b200_0_0"/>
          <p:cNvSpPr txBox="1"/>
          <p:nvPr>
            <p:ph type="title"/>
          </p:nvPr>
        </p:nvSpPr>
        <p:spPr>
          <a:xfrm>
            <a:off x="16050" y="-76200"/>
            <a:ext cx="21282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44444"/>
              <a:buFont typeface="Malgun Gothic"/>
              <a:buNone/>
            </a:pPr>
            <a:r>
              <a:rPr lang="ko-KR" sz="1800"/>
              <a:t>게임 종료 후 결과창</a:t>
            </a:r>
            <a:endParaRPr sz="1800"/>
          </a:p>
        </p:txBody>
      </p:sp>
      <p:sp>
        <p:nvSpPr>
          <p:cNvPr id="194" name="Google Shape;194;g2b0cf55b200_0_0"/>
          <p:cNvSpPr txBox="1"/>
          <p:nvPr/>
        </p:nvSpPr>
        <p:spPr>
          <a:xfrm>
            <a:off x="7168575" y="1567425"/>
            <a:ext cx="51207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종료 후 결과창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연출 출력 조건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TIME OUT UI가 출력 된 후 4초 뒤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연출 설명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위 조건 달성 시 4초 뒤 화면이 어두워졌다가 결과창이 출력 됨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종료 후 결과창 출력 후 5분동안 아무버튼을 누르지 않으면 자동 로비로 이동됨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https://lh7-us.googleusercontent.com/s7AGur01E2hnd33HS05s3of0BjbbnBLSPMCod0aGK_T4ZJwwyqC60qDc-oq_AIqnO_9rvkeDZELGWblK8qHFzsHUj5u3WjYUkBFwkh_7lp1416HmwoLTuzUIRKd47SpUeBQX9civqy6SqWL-TM3qWoB6Tg=s2048" id="195" name="Google Shape;195;g2b0cf55b200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70528" y="2781094"/>
            <a:ext cx="485775" cy="46726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b0cf55b200_0_0"/>
          <p:cNvSpPr txBox="1"/>
          <p:nvPr/>
        </p:nvSpPr>
        <p:spPr>
          <a:xfrm>
            <a:off x="7670525" y="2834825"/>
            <a:ext cx="51207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 버튼 클릭 시 메인 로비로 이동함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https://lh7-us.googleusercontent.com/21LR8pzvgNftd_zePty6Vsg8hxEmR-Ed0k2Dge9NKXh-YJXWUOHUlQHqP8rgtFCxoOwAJMueHWlR6lX4r5z2sx9ICDMtiugG7FED-KUzuDKPv--QIAgCLTzKprm5DgvqHDUcwGRBryCkUElqribbx_VoMA=s2048" id="197" name="Google Shape;197;g2b0cf55b200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1206" y="3421159"/>
            <a:ext cx="444424" cy="42716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2b0cf55b200_0_0"/>
          <p:cNvSpPr txBox="1"/>
          <p:nvPr/>
        </p:nvSpPr>
        <p:spPr>
          <a:xfrm>
            <a:off x="7670525" y="3422050"/>
            <a:ext cx="51207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스테이지 처음부터 다시 플레이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https://lh7-us.googleusercontent.com/pI87TQ-WnJqAVhgYHuhx0aKEArQoOzu-_KcQqZ1dj7Cr03MZBVj7vNIlMuhIwa_ArVRe3LR7lw7Fd9ybuEZE9hGYrnyKg62DFALshxI2OxISSALdcDGEHvdGQnn4gowK_AhOYLkrpclCVONfWi7L9GO9mA=s2048" id="199" name="Google Shape;199;g2b0cf55b200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31907" y="4021131"/>
            <a:ext cx="424395" cy="50078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b0cf55b200_0_0"/>
          <p:cNvSpPr txBox="1"/>
          <p:nvPr/>
        </p:nvSpPr>
        <p:spPr>
          <a:xfrm>
            <a:off x="7783050" y="4021125"/>
            <a:ext cx="51207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다음 스테이지로 바로 이동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[ 챕터의 마지막 스테이지를 플레이 한 경우에는 해당 버튼 출력 안됨]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6a12e30ba2_3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기믹</a:t>
            </a:r>
            <a:endParaRPr/>
          </a:p>
        </p:txBody>
      </p:sp>
      <p:sp>
        <p:nvSpPr>
          <p:cNvPr id="206" name="Google Shape;206;g26a12e30ba2_3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a12e30ba2_3_10"/>
          <p:cNvSpPr txBox="1"/>
          <p:nvPr/>
        </p:nvSpPr>
        <p:spPr>
          <a:xfrm>
            <a:off x="1145767" y="487500"/>
            <a:ext cx="9639600" cy="54396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2"/>
                </a:solidFill>
              </a:rPr>
              <a:t>Lever Prefab 에 들어갈 기믹들은 노란색 슬라이드로 처리하겠습니다</a:t>
            </a:r>
            <a:endParaRPr sz="24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g26a12e30ba2_3_14"/>
          <p:cNvPicPr preferRelativeResize="0"/>
          <p:nvPr/>
        </p:nvPicPr>
        <p:blipFill rotWithShape="1">
          <a:blip r:embed="rId3">
            <a:alphaModFix/>
          </a:blip>
          <a:srcRect b="8088" l="8088" r="8088" t="8088"/>
          <a:stretch/>
        </p:blipFill>
        <p:spPr>
          <a:xfrm>
            <a:off x="1604280" y="0"/>
            <a:ext cx="9143987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6a12e30ba2_3_1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이름:Obstacle [ 장애물 ]</a:t>
            </a:r>
            <a:endParaRPr/>
          </a:p>
        </p:txBody>
      </p:sp>
      <p:sp>
        <p:nvSpPr>
          <p:cNvPr id="222" name="Google Shape;222;g26a12e30ba2_3_1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플레이어의 이동을 제한하는 오브젝트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단순히 벽 같은 존재로 플레이어가 지나갈 수 없음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연계 가능한 기믹: LeverOb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26a12e30ba2_3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367" y="0"/>
            <a:ext cx="9143997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6a12e30ba2_3_2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이름:Moving platform [ Drive mod ]</a:t>
            </a:r>
            <a:endParaRPr/>
          </a:p>
        </p:txBody>
      </p:sp>
      <p:sp>
        <p:nvSpPr>
          <p:cNvPr id="233" name="Google Shape;233;g26a12e30ba2_3_2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레버를 통해 상,하,좌,우로 이동하는 플랫폼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1.상호작용 키를 통해 레버를 작동시키면 캐릭터는 움직일 수 없음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2.이동 조이스틱을 통해 방향을 설정해 움직일 수 있음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3.상호작용 키를 한번 더 누르면 레버 작동이 중지 됨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4.플레이어의 손에 뭐든 들려있다면 상호 작용 불가능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26a12e30ba2_3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900" y="0"/>
            <a:ext cx="9143997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a12e30ba2_3_3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이름:Moving Platform [ Lever mod]</a:t>
            </a:r>
            <a:endParaRPr/>
          </a:p>
        </p:txBody>
      </p:sp>
      <p:sp>
        <p:nvSpPr>
          <p:cNvPr id="244" name="Google Shape;244;g26a12e30ba2_3_3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레버를 상호 작용하면 지정 된 경로에 따라 움직이는 플랫폼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1.상호작용 키를 통해 레버를 당기면 지정 된 경로대로 한번만 움직임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2.상호작용 키를 누르면 바로 레버가 작동 됨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3.레버를 작동 시키고 바로 움직일 수 있음 [ 조이스틱과 연동X]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4.손에 무언가를 들고 있다면 레버와 상호작용 할 수 없음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26a12e30ba2_3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367" y="0"/>
            <a:ext cx="9143997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0" y="1"/>
            <a:ext cx="10515600" cy="49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ko-KR" sz="1100"/>
              <a:t>인 게임 전체 플로우</a:t>
            </a:r>
            <a:endParaRPr/>
          </a:p>
        </p:txBody>
      </p:sp>
      <p:pic>
        <p:nvPicPr>
          <p:cNvPr id="95" name="Google Shape;9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577" y="-1"/>
            <a:ext cx="495363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6a12e30ba2_3_4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이름:Moving Platform [ Auto mod ]</a:t>
            </a:r>
            <a:endParaRPr/>
          </a:p>
        </p:txBody>
      </p:sp>
      <p:sp>
        <p:nvSpPr>
          <p:cNvPr id="255" name="Google Shape;255;g26a12e30ba2_3_4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아무 상호작용 없이 자동으로 경로를 따라 움직이는 플랫폼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1. 플레이어가 플랫폼에 탑승하면 조이스틱을 움직이지 않아도 플랫폼의 경로대로 같이 이동 됨.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26a12e30ba2_3_50"/>
          <p:cNvPicPr preferRelativeResize="0"/>
          <p:nvPr/>
        </p:nvPicPr>
        <p:blipFill rotWithShape="1">
          <a:blip r:embed="rId3">
            <a:alphaModFix/>
          </a:blip>
          <a:srcRect b="0" l="-2110" r="2110" t="0"/>
          <a:stretch/>
        </p:blipFill>
        <p:spPr>
          <a:xfrm>
            <a:off x="1261167" y="0"/>
            <a:ext cx="9143997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6a12e30ba2_3_5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이름:Darkness </a:t>
            </a:r>
            <a:endParaRPr/>
          </a:p>
        </p:txBody>
      </p:sp>
      <p:sp>
        <p:nvSpPr>
          <p:cNvPr id="266" name="Google Shape;266;g26a12e30ba2_3_5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레버를 상호작용 하면 맵에 라이트가 On/Off되는 기믹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1. 상호작용 키를 통해 레버를 당기면 작동 됨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2. 레버를 다시 상호작용 하기 전까지는 효과가 지속 됨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3. 레버와 상호작용 하고 바로 움직일 수 있음 [ 조이스틱 연동X]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4. 손에 무언가를 들고 있다면 상호작용이 불가능함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26a12e30ba2_3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3664"/>
            <a:ext cx="12192005" cy="3470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6a12e30ba2_3_6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이름:Disappear Platform</a:t>
            </a:r>
            <a:endParaRPr/>
          </a:p>
        </p:txBody>
      </p:sp>
      <p:sp>
        <p:nvSpPr>
          <p:cNvPr id="277" name="Google Shape;277;g26a12e30ba2_3_6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플레이가 밟으면 사라지는 플랫폼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1. 플레이어가 플랫폼을 밟으면 2초 뒤 플랫폼이 사라지게 됨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2. 4초 뒤에 플랫폼이 사라진 장소에서 재생성 됨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3. 플레이어를 제외한 음식, 재료 등은 플랫폼과 접촉해도 플랫폼이 사라지지 않음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    [ 플랫폼 위에 음식,재료가 올라간 상태에서 플레이어가 플랫폼과 접촉 시 음식, 재료가 떨어짐 ]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6a12e30ba2_3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스테이지</a:t>
            </a:r>
            <a:endParaRPr/>
          </a:p>
        </p:txBody>
      </p:sp>
      <p:sp>
        <p:nvSpPr>
          <p:cNvPr id="283" name="Google Shape;283;g26a12e30ba2_3_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"/>
          <p:cNvSpPr txBox="1"/>
          <p:nvPr>
            <p:ph type="title"/>
          </p:nvPr>
        </p:nvSpPr>
        <p:spPr>
          <a:xfrm>
            <a:off x="838200" y="3739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1-1 Stage </a:t>
            </a:r>
            <a:endParaRPr/>
          </a:p>
        </p:txBody>
      </p:sp>
      <p:sp>
        <p:nvSpPr>
          <p:cNvPr id="289" name="Google Shape;289;p7"/>
          <p:cNvSpPr txBox="1"/>
          <p:nvPr>
            <p:ph idx="1" type="body"/>
          </p:nvPr>
        </p:nvSpPr>
        <p:spPr>
          <a:xfrm>
            <a:off x="91612" y="1825625"/>
            <a:ext cx="419979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제한 시간: 2분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등장 레시피 ID: 16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(1)번: 캐릭터 리스폰 장소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90" name="Google Shape;29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4676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"/>
          <p:cNvSpPr txBox="1"/>
          <p:nvPr/>
        </p:nvSpPr>
        <p:spPr>
          <a:xfrm>
            <a:off x="7283939" y="4759569"/>
            <a:ext cx="6955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(1)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2" name="Google Shape;292;p7"/>
          <p:cNvPicPr preferRelativeResize="0"/>
          <p:nvPr/>
        </p:nvPicPr>
        <p:blipFill rotWithShape="1">
          <a:blip r:embed="rId4">
            <a:alphaModFix/>
          </a:blip>
          <a:srcRect b="26407" l="28906" r="28659" t="26688"/>
          <a:stretch/>
        </p:blipFill>
        <p:spPr>
          <a:xfrm>
            <a:off x="7979488" y="5276350"/>
            <a:ext cx="948475" cy="9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1-2 Stage</a:t>
            </a:r>
            <a:endParaRPr/>
          </a:p>
        </p:txBody>
      </p:sp>
      <p:sp>
        <p:nvSpPr>
          <p:cNvPr id="298" name="Google Shape;298;p8"/>
          <p:cNvSpPr txBox="1"/>
          <p:nvPr>
            <p:ph idx="1" type="body"/>
          </p:nvPr>
        </p:nvSpPr>
        <p:spPr>
          <a:xfrm>
            <a:off x="91612" y="1825625"/>
            <a:ext cx="419979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제한 시간: 2분30초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등장 레시피 ID: 16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(1)번: 캐릭터 리스폰 장소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(2)번: Disappear Platform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발판이 사라지는 조건: 캐릭터가 밟았을 때 2초 뒤에 사라짐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발판이 등장하는 시기: 발판이 사라지고 4초 뒤에 다시 등장 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99" name="Google Shape;29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180" y="1825625"/>
            <a:ext cx="7865207" cy="442417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8"/>
          <p:cNvSpPr txBox="1"/>
          <p:nvPr/>
        </p:nvSpPr>
        <p:spPr>
          <a:xfrm>
            <a:off x="8792308" y="4944235"/>
            <a:ext cx="6955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(1)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8"/>
          <p:cNvSpPr txBox="1"/>
          <p:nvPr/>
        </p:nvSpPr>
        <p:spPr>
          <a:xfrm>
            <a:off x="6185878" y="2666050"/>
            <a:ext cx="6955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p8"/>
          <p:cNvSpPr txBox="1"/>
          <p:nvPr/>
        </p:nvSpPr>
        <p:spPr>
          <a:xfrm>
            <a:off x="6881447" y="3853048"/>
            <a:ext cx="6955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8"/>
          <p:cNvSpPr txBox="1"/>
          <p:nvPr/>
        </p:nvSpPr>
        <p:spPr>
          <a:xfrm>
            <a:off x="6533662" y="4646309"/>
            <a:ext cx="6955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4" name="Google Shape;304;p8"/>
          <p:cNvPicPr preferRelativeResize="0"/>
          <p:nvPr/>
        </p:nvPicPr>
        <p:blipFill rotWithShape="1">
          <a:blip r:embed="rId4">
            <a:alphaModFix/>
          </a:blip>
          <a:srcRect b="26407" l="28906" r="28659" t="26688"/>
          <a:stretch/>
        </p:blipFill>
        <p:spPr>
          <a:xfrm>
            <a:off x="6628563" y="5313575"/>
            <a:ext cx="948475" cy="9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8"/>
          <p:cNvPicPr preferRelativeResize="0"/>
          <p:nvPr/>
        </p:nvPicPr>
        <p:blipFill rotWithShape="1">
          <a:blip r:embed="rId4">
            <a:alphaModFix/>
          </a:blip>
          <a:srcRect b="26407" l="28906" r="28659" t="26688"/>
          <a:stretch/>
        </p:blipFill>
        <p:spPr>
          <a:xfrm>
            <a:off x="8280463" y="2759375"/>
            <a:ext cx="948475" cy="9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1-3 Stage</a:t>
            </a:r>
            <a:endParaRPr/>
          </a:p>
        </p:txBody>
      </p:sp>
      <p:sp>
        <p:nvSpPr>
          <p:cNvPr id="311" name="Google Shape;311;p9"/>
          <p:cNvSpPr txBox="1"/>
          <p:nvPr>
            <p:ph idx="1" type="body"/>
          </p:nvPr>
        </p:nvSpPr>
        <p:spPr>
          <a:xfrm>
            <a:off x="91612" y="1825625"/>
            <a:ext cx="419979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제한 시간: 4분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등장 레시피 ID: 16,19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(1): 캐릭터 리스본 위치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(2): Moving Platform [ Auto Mod ]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이동 방법: 이동 발판은 멈추지 않고 지속적으로 이동함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이동 시간: 끝에서 끝까지 이동하는데 15초 걸렸으면 함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(추후 밸런스로 변동 가능)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12" name="Google Shape;31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4396" y="1833989"/>
            <a:ext cx="8085992" cy="454837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9"/>
          <p:cNvSpPr txBox="1"/>
          <p:nvPr/>
        </p:nvSpPr>
        <p:spPr>
          <a:xfrm>
            <a:off x="7033847" y="5049743"/>
            <a:ext cx="6955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(1)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p9"/>
          <p:cNvSpPr txBox="1"/>
          <p:nvPr/>
        </p:nvSpPr>
        <p:spPr>
          <a:xfrm>
            <a:off x="6836509" y="3510112"/>
            <a:ext cx="6955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5" name="Google Shape;315;p9"/>
          <p:cNvPicPr preferRelativeResize="0"/>
          <p:nvPr/>
        </p:nvPicPr>
        <p:blipFill rotWithShape="1">
          <a:blip r:embed="rId4">
            <a:alphaModFix/>
          </a:blip>
          <a:srcRect b="26407" l="28906" r="28659" t="26688"/>
          <a:stretch/>
        </p:blipFill>
        <p:spPr>
          <a:xfrm>
            <a:off x="5428988" y="5481725"/>
            <a:ext cx="948475" cy="9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1-4 Stage</a:t>
            </a:r>
            <a:endParaRPr/>
          </a:p>
        </p:txBody>
      </p:sp>
      <p:sp>
        <p:nvSpPr>
          <p:cNvPr id="321" name="Google Shape;321;p10"/>
          <p:cNvSpPr txBox="1"/>
          <p:nvPr>
            <p:ph idx="1" type="body"/>
          </p:nvPr>
        </p:nvSpPr>
        <p:spPr>
          <a:xfrm>
            <a:off x="91612" y="1825625"/>
            <a:ext cx="419979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제한 시간: 4분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등장 레시피 ID: 1,16,19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(1)번: 캐릭터 리스폰 장소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(2)번: Disappear Platform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발판이 사라지는 조건: 캐릭터가 밟았을 때 2초 뒤에 사라짐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발판이 등장하는 시기: 발판이 사라지고 4초 뒤에 다시 등장 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22" name="Google Shape;32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381" y="1690676"/>
            <a:ext cx="7819294" cy="44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0"/>
          <p:cNvSpPr txBox="1"/>
          <p:nvPr/>
        </p:nvSpPr>
        <p:spPr>
          <a:xfrm>
            <a:off x="6734908" y="2646919"/>
            <a:ext cx="6955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(1)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" name="Google Shape;324;p10"/>
          <p:cNvSpPr txBox="1"/>
          <p:nvPr/>
        </p:nvSpPr>
        <p:spPr>
          <a:xfrm>
            <a:off x="7900598" y="3749159"/>
            <a:ext cx="6955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p10"/>
          <p:cNvSpPr txBox="1"/>
          <p:nvPr/>
        </p:nvSpPr>
        <p:spPr>
          <a:xfrm>
            <a:off x="9697159" y="4235666"/>
            <a:ext cx="6955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10"/>
          <p:cNvSpPr txBox="1"/>
          <p:nvPr/>
        </p:nvSpPr>
        <p:spPr>
          <a:xfrm>
            <a:off x="8248382" y="4919893"/>
            <a:ext cx="6955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10"/>
          <p:cNvSpPr txBox="1"/>
          <p:nvPr/>
        </p:nvSpPr>
        <p:spPr>
          <a:xfrm>
            <a:off x="8348346" y="3059668"/>
            <a:ext cx="6955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8" name="Google Shape;328;p10"/>
          <p:cNvPicPr preferRelativeResize="0"/>
          <p:nvPr/>
        </p:nvPicPr>
        <p:blipFill rotWithShape="1">
          <a:blip r:embed="rId4">
            <a:alphaModFix/>
          </a:blip>
          <a:srcRect b="26407" l="28906" r="28659" t="26688"/>
          <a:stretch/>
        </p:blipFill>
        <p:spPr>
          <a:xfrm>
            <a:off x="6943871" y="3505199"/>
            <a:ext cx="695574" cy="6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0"/>
          <p:cNvPicPr preferRelativeResize="0"/>
          <p:nvPr/>
        </p:nvPicPr>
        <p:blipFill rotWithShape="1">
          <a:blip r:embed="rId4">
            <a:alphaModFix/>
          </a:blip>
          <a:srcRect b="26407" l="28906" r="28659" t="26688"/>
          <a:stretch/>
        </p:blipFill>
        <p:spPr>
          <a:xfrm>
            <a:off x="6888796" y="5449424"/>
            <a:ext cx="695574" cy="6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890950" y="145775"/>
            <a:ext cx="70809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666"/>
              <a:buFont typeface="Malgun Gothic"/>
              <a:buNone/>
            </a:pPr>
            <a:r>
              <a:rPr lang="ko-KR" sz="3000"/>
              <a:t>스테이지 공통 룰</a:t>
            </a:r>
            <a:endParaRPr sz="3000"/>
          </a:p>
        </p:txBody>
      </p:sp>
      <p:sp>
        <p:nvSpPr>
          <p:cNvPr id="101" name="Google Shape;101;p3"/>
          <p:cNvSpPr txBox="1"/>
          <p:nvPr/>
        </p:nvSpPr>
        <p:spPr>
          <a:xfrm>
            <a:off x="814754" y="583563"/>
            <a:ext cx="10316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시작 시 진행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AutoNum type="arabicParenBoth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시작 연출 등장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•"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연출 설명: 화면상 “ 3,2,1 Start “출력 후 시작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•"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시작 연출 동안에는 캐릭터가 움직이지 못함 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AutoNum type="arabicParenBoth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상단에 레시피 등장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StageTable의 ProbabilityGroupID 칼럼에 해당하는 레시피를 랜덤하게 2개 등장 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같은 레시피는 중복으로도 등장함 (중복 허용)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814754" y="4181563"/>
            <a:ext cx="10316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요리 방법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AutoNum type="arabicParenBoth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요리 재료 획득: 요리 재료 상자에서 상호작용 버튼을 눌렀을 때 요리 재료 획득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AutoNum type="arabicParenBoth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요리 조리: 재료 상자에서 꺼낸 재료들을 알맞은 요리 기구에 가져가 상호작용 버튼을 눌러 조리함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AutoNum type="arabicParenBoth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요리 조합: 레시피UI에 표기 된 레시피대로 준비 된 재료들을 상호작용 버튼을 눌러 조합함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651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3"/>
          <p:cNvSpPr txBox="1"/>
          <p:nvPr/>
        </p:nvSpPr>
        <p:spPr>
          <a:xfrm>
            <a:off x="738539" y="5293362"/>
            <a:ext cx="10316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요리 성공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조건: 레시피 대로 제작한 요리를 투입구에 투입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처리 방법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AutoNum type="arabicParenBoth"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 대로 점수 획득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2" marL="1143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 테이블의 점수 칼럼에 해당 값 만큼 점수를 획득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AutoNum type="arabicParenBoth"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요리 성공한 레시피는 삭제 되고 새로운 레시피가 등장 (중복 허용)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738554" y="1811813"/>
            <a:ext cx="103164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 등장 관련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AutoNum type="arabicParenBoth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 등장 조건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•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시작 시 등장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•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레시피가 사라졌을 때 새로운 레시피가 등장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■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제대로된 레시피 대로 요리를 투입 했을 때 사라짐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■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레시피의 제한 시간이 0이 될 때 사라짐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AutoNum type="arabicParenBoth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 등장 규칙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시작 시 등장하는 레시피 수: 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ageTable의 </a:t>
            </a:r>
            <a:r>
              <a:rPr lang="ko-KR" sz="1000">
                <a:solidFill>
                  <a:schemeClr val="dk1"/>
                </a:solidFill>
                <a:highlight>
                  <a:srgbClr val="FFFFFF"/>
                </a:highlight>
              </a:rPr>
              <a:t>StartRecipeValue칼럼의 값만큼 시작 시 레시피가 등장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등장해야하는 레시피 종류: StageTable의 ProbabilityGroupID 칼럼에 해당하는 레시피를 랜덤하게 등장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○"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같은 레시피는 중복으로도 등장함 (중복 허용) 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레시피의 등장 확률은 RecipeProbabilityTable의 </a:t>
            </a:r>
            <a:r>
              <a:rPr lang="ko-KR" sz="1000">
                <a:solidFill>
                  <a:schemeClr val="dk1"/>
                </a:solidFill>
                <a:highlight>
                  <a:srgbClr val="FFFFFF"/>
                </a:highlight>
              </a:rPr>
              <a:t>Probability 값을 사용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1-5 Stage</a:t>
            </a:r>
            <a:endParaRPr/>
          </a:p>
        </p:txBody>
      </p:sp>
      <p:sp>
        <p:nvSpPr>
          <p:cNvPr id="335" name="Google Shape;335;p11"/>
          <p:cNvSpPr txBox="1"/>
          <p:nvPr>
            <p:ph idx="1" type="body"/>
          </p:nvPr>
        </p:nvSpPr>
        <p:spPr>
          <a:xfrm>
            <a:off x="91612" y="1825625"/>
            <a:ext cx="419979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제한 시간: 1,16,19,5,7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등장 레시피 ID: 16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2-1 Stage</a:t>
            </a:r>
            <a:endParaRPr/>
          </a:p>
        </p:txBody>
      </p:sp>
      <p:sp>
        <p:nvSpPr>
          <p:cNvPr id="341" name="Google Shape;341;p12"/>
          <p:cNvSpPr txBox="1"/>
          <p:nvPr>
            <p:ph idx="1" type="body"/>
          </p:nvPr>
        </p:nvSpPr>
        <p:spPr>
          <a:xfrm>
            <a:off x="91612" y="1825625"/>
            <a:ext cx="419979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제한 시간: 3분30초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등장 레시피 ID: 178,179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(1): 캐릭터 리스본 위치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(2): Moving Platform [ Drive Mod ]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이동 방법: 레버에 상호작용 버튼을 누르고 조이스틱을 통해 이동함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이동 시간: 끝에서 끝까지 이동하는데 4초 걸렸으면 함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(추후 밸런스로 변동 가능)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42" name="Google Shape;34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3188" y="1633538"/>
            <a:ext cx="8077200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2"/>
          <p:cNvSpPr txBox="1"/>
          <p:nvPr/>
        </p:nvSpPr>
        <p:spPr>
          <a:xfrm>
            <a:off x="6383215" y="5039796"/>
            <a:ext cx="6955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(1)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p12"/>
          <p:cNvSpPr txBox="1"/>
          <p:nvPr/>
        </p:nvSpPr>
        <p:spPr>
          <a:xfrm>
            <a:off x="8061788" y="4413684"/>
            <a:ext cx="6955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12"/>
          <p:cNvSpPr txBox="1"/>
          <p:nvPr/>
        </p:nvSpPr>
        <p:spPr>
          <a:xfrm>
            <a:off x="8061788" y="2959101"/>
            <a:ext cx="6955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p12"/>
          <p:cNvSpPr/>
          <p:nvPr/>
        </p:nvSpPr>
        <p:spPr>
          <a:xfrm>
            <a:off x="6819411" y="5039796"/>
            <a:ext cx="518746" cy="89501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7" name="Google Shape;347;p12"/>
          <p:cNvPicPr preferRelativeResize="0"/>
          <p:nvPr/>
        </p:nvPicPr>
        <p:blipFill rotWithShape="1">
          <a:blip r:embed="rId4">
            <a:alphaModFix/>
          </a:blip>
          <a:srcRect b="26407" l="28906" r="28659" t="26688"/>
          <a:stretch/>
        </p:blipFill>
        <p:spPr>
          <a:xfrm>
            <a:off x="9497646" y="3981499"/>
            <a:ext cx="695574" cy="6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2"/>
          <p:cNvPicPr preferRelativeResize="0"/>
          <p:nvPr/>
        </p:nvPicPr>
        <p:blipFill rotWithShape="1">
          <a:blip r:embed="rId4">
            <a:alphaModFix/>
          </a:blip>
          <a:srcRect b="26407" l="28906" r="28659" t="26688"/>
          <a:stretch/>
        </p:blipFill>
        <p:spPr>
          <a:xfrm>
            <a:off x="6519996" y="5440274"/>
            <a:ext cx="695574" cy="6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2-2 Stage</a:t>
            </a:r>
            <a:endParaRPr/>
          </a:p>
        </p:txBody>
      </p:sp>
      <p:sp>
        <p:nvSpPr>
          <p:cNvPr id="354" name="Google Shape;354;p13"/>
          <p:cNvSpPr txBox="1"/>
          <p:nvPr>
            <p:ph idx="1" type="body"/>
          </p:nvPr>
        </p:nvSpPr>
        <p:spPr>
          <a:xfrm>
            <a:off x="91612" y="1825625"/>
            <a:ext cx="419979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제한 시간: 3분30초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등장 레시피 ID: 178,180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(1): 캐릭터 리스본 위치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(2): Moving Platform [ Lever Mod ]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이동 방법: 레버에 상호작용 버튼을 누르면 연동 되어 있는 플랫폼이 내려옴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이동 시간: 내려 오고, 올라가는 시간이 2초 정도 소요 됐으면 함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(추후 밸런스로 변동 가능)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(3):Darkness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사용 방법: 해당 구역의 레버에 상호작용 버튼을 누르면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반대 구역의 불이 켜지고 레버를 당긴 구역의 불은 꺼짐 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[캐릭터의 주변 Table 기준 1칸만 시야에 보임] 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55" name="Google Shape;3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4195" y="1558759"/>
            <a:ext cx="7924594" cy="461822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13"/>
          <p:cNvSpPr txBox="1"/>
          <p:nvPr/>
        </p:nvSpPr>
        <p:spPr>
          <a:xfrm>
            <a:off x="8915400" y="2885681"/>
            <a:ext cx="6955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(1)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13"/>
          <p:cNvSpPr txBox="1"/>
          <p:nvPr/>
        </p:nvSpPr>
        <p:spPr>
          <a:xfrm>
            <a:off x="7680018" y="2290886"/>
            <a:ext cx="6955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8" name="Google Shape;358;p13"/>
          <p:cNvPicPr preferRelativeResize="0"/>
          <p:nvPr/>
        </p:nvPicPr>
        <p:blipFill rotWithShape="1">
          <a:blip r:embed="rId4">
            <a:alphaModFix/>
          </a:blip>
          <a:srcRect b="26407" l="28906" r="28659" t="26688"/>
          <a:stretch/>
        </p:blipFill>
        <p:spPr>
          <a:xfrm>
            <a:off x="6984446" y="5590399"/>
            <a:ext cx="695574" cy="6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3"/>
          <p:cNvPicPr preferRelativeResize="0"/>
          <p:nvPr/>
        </p:nvPicPr>
        <p:blipFill rotWithShape="1">
          <a:blip r:embed="rId4">
            <a:alphaModFix/>
          </a:blip>
          <a:srcRect b="26407" l="28906" r="28659" t="26688"/>
          <a:stretch/>
        </p:blipFill>
        <p:spPr>
          <a:xfrm>
            <a:off x="7929746" y="3260399"/>
            <a:ext cx="695574" cy="6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2-3 Stage</a:t>
            </a:r>
            <a:endParaRPr/>
          </a:p>
        </p:txBody>
      </p:sp>
      <p:sp>
        <p:nvSpPr>
          <p:cNvPr id="365" name="Google Shape;365;p14"/>
          <p:cNvSpPr txBox="1"/>
          <p:nvPr>
            <p:ph idx="1" type="body"/>
          </p:nvPr>
        </p:nvSpPr>
        <p:spPr>
          <a:xfrm>
            <a:off x="91612" y="1825625"/>
            <a:ext cx="419979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제한 시간: 3분30초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등장 레시피 ID: 178,183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(1): 캐릭터 리스본 위치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(2): Moving Platform [ Lever Mod ]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이동 방법: 레버에 상호작용 버튼을 누르면 연동 되어 있는 플랫폼이 이동함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이동 시간: 내려오고, 올라가는 시간이 2초정도 소요 됐으면 함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(추후 밸런스로 변동 가능)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[플랫폼이 움직이면 위로 올라가 위의 길을 막는 방해물 역할]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66" name="Google Shape;3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1935" y="1690688"/>
            <a:ext cx="7870092" cy="4426927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14"/>
          <p:cNvSpPr/>
          <p:nvPr/>
        </p:nvSpPr>
        <p:spPr>
          <a:xfrm>
            <a:off x="6186365" y="5022211"/>
            <a:ext cx="518746" cy="89501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8" name="Google Shape;368;p14"/>
          <p:cNvSpPr txBox="1"/>
          <p:nvPr/>
        </p:nvSpPr>
        <p:spPr>
          <a:xfrm>
            <a:off x="6096000" y="4652879"/>
            <a:ext cx="6955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(1)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p14"/>
          <p:cNvSpPr txBox="1"/>
          <p:nvPr/>
        </p:nvSpPr>
        <p:spPr>
          <a:xfrm>
            <a:off x="7993942" y="4190025"/>
            <a:ext cx="6955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0" name="Google Shape;370;p14"/>
          <p:cNvPicPr preferRelativeResize="0"/>
          <p:nvPr/>
        </p:nvPicPr>
        <p:blipFill rotWithShape="1">
          <a:blip r:embed="rId4">
            <a:alphaModFix/>
          </a:blip>
          <a:srcRect b="26407" l="28906" r="28659" t="26688"/>
          <a:stretch/>
        </p:blipFill>
        <p:spPr>
          <a:xfrm>
            <a:off x="6097946" y="5407249"/>
            <a:ext cx="695574" cy="6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4"/>
          <p:cNvPicPr preferRelativeResize="0"/>
          <p:nvPr/>
        </p:nvPicPr>
        <p:blipFill rotWithShape="1">
          <a:blip r:embed="rId4">
            <a:alphaModFix/>
          </a:blip>
          <a:srcRect b="26407" l="28906" r="28659" t="26688"/>
          <a:stretch/>
        </p:blipFill>
        <p:spPr>
          <a:xfrm>
            <a:off x="9529871" y="5407249"/>
            <a:ext cx="695574" cy="6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2-4 Stage</a:t>
            </a:r>
            <a:endParaRPr/>
          </a:p>
        </p:txBody>
      </p:sp>
      <p:sp>
        <p:nvSpPr>
          <p:cNvPr id="377" name="Google Shape;377;p15"/>
          <p:cNvSpPr txBox="1"/>
          <p:nvPr>
            <p:ph idx="1" type="body"/>
          </p:nvPr>
        </p:nvSpPr>
        <p:spPr>
          <a:xfrm>
            <a:off x="91612" y="1825625"/>
            <a:ext cx="419979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제한 시간: 4분30초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등장 레시피 ID: 181,182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(1): 캐릭터 리스본 위치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(2): Moving Platform [ Lever Mod ]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이동 방법: 레버에 상호작용 버튼을 누르면 연동 되어 있는 플랫폼이 이동함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이동 시간: 내려오고, 올라가는 시간이 8초정도 소요 됐으면 함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(추후 밸런스로 변동 가능)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[엘리베이터는 중간에 멈추지 않고 끝까지 찍고 다시 내려옴]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 sz="1000"/>
              <a:t>기획 의도: 멈추지 않는 엘리베이터에서 순발력 있게 뛰어내리는걸 목표로 기획함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78" name="Google Shape;37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6365" y="1825625"/>
            <a:ext cx="7944024" cy="4477056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15"/>
          <p:cNvSpPr/>
          <p:nvPr/>
        </p:nvSpPr>
        <p:spPr>
          <a:xfrm>
            <a:off x="8356157" y="5118927"/>
            <a:ext cx="518746" cy="89501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0" name="Google Shape;380;p15"/>
          <p:cNvPicPr preferRelativeResize="0"/>
          <p:nvPr/>
        </p:nvPicPr>
        <p:blipFill rotWithShape="1">
          <a:blip r:embed="rId4">
            <a:alphaModFix/>
          </a:blip>
          <a:srcRect b="26407" l="28906" r="28659" t="26688"/>
          <a:stretch/>
        </p:blipFill>
        <p:spPr>
          <a:xfrm>
            <a:off x="10974396" y="4245049"/>
            <a:ext cx="695574" cy="6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5"/>
          <p:cNvPicPr preferRelativeResize="0"/>
          <p:nvPr/>
        </p:nvPicPr>
        <p:blipFill rotWithShape="1">
          <a:blip r:embed="rId4">
            <a:alphaModFix/>
          </a:blip>
          <a:srcRect b="26407" l="28906" r="28659" t="26688"/>
          <a:stretch/>
        </p:blipFill>
        <p:spPr>
          <a:xfrm>
            <a:off x="6607971" y="2395199"/>
            <a:ext cx="695574" cy="6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/>
          <p:nvPr/>
        </p:nvSpPr>
        <p:spPr>
          <a:xfrm>
            <a:off x="270266" y="2698473"/>
            <a:ext cx="10316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종료 조건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AutoNum type="arabicParenBoth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플레이 시간이 0이 되었을 때 게임 종료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AutoNum type="arabicParenBoth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팝업창 출력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AutoNum type="arabicParenBoth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플레이에 따라 획득한 점수로 별 표시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AutoNum type="arabicParenBoth"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1번째 별 획득 조건: StageTable의 score1 칼럼의 점수보다 높은 점수를 달성했을 때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AutoNum type="arabicParenBoth"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2번째 별 획득 조건: StageTable의 score2 칼럼의 점수보다 높은 점수를 달성했을 때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AutoNum type="arabicParenBoth"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3번째 별 획득 조건: StageTable의 score3 칼럼의 점수보다 높은 점수를 달성했을 때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336039" y="196387"/>
            <a:ext cx="103164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요리 실패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 제한 시간 0일 때 실패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1" marL="6286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 방법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2" marL="10858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유저가 획득한 점수를 기준으로 3%만큼 점수 차감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2" marL="10858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소수점은 올림처리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1" marL="6286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1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기획의도: 잘할 수록 레시피 시간 0일 </a:t>
            </a: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됐</a:t>
            </a:r>
            <a:r>
              <a:rPr b="1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때 큰 리스크를 지게 하고 싶음</a:t>
            </a:r>
            <a:endParaRPr b="1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잘못된 재료로 만들어진 요리를 투입구에 투입 했을 때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 방법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랜덤으로 1개의 레시피 제한 시간을 5초 감소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■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레시피의 제한 시간은 RecipeTable의 </a:t>
            </a:r>
            <a:r>
              <a:rPr lang="ko-KR" sz="1000">
                <a:solidFill>
                  <a:schemeClr val="dk1"/>
                </a:solidFill>
              </a:rPr>
              <a:t>LimitTime 칼럼 참조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■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레시피의 제한 시간이 5초 이하일 경우에는 요리 실패로 처리 (레시피 제한 시간 0일 때 실패 처리)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b244d69775_1_7"/>
          <p:cNvSpPr txBox="1"/>
          <p:nvPr>
            <p:ph type="title"/>
          </p:nvPr>
        </p:nvSpPr>
        <p:spPr>
          <a:xfrm>
            <a:off x="16050" y="0"/>
            <a:ext cx="21282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1800"/>
              <a:t>레시피 팝업창</a:t>
            </a:r>
            <a:endParaRPr sz="1800"/>
          </a:p>
        </p:txBody>
      </p:sp>
      <p:sp>
        <p:nvSpPr>
          <p:cNvPr id="116" name="Google Shape;116;g2b244d69775_1_7"/>
          <p:cNvSpPr txBox="1"/>
          <p:nvPr/>
        </p:nvSpPr>
        <p:spPr>
          <a:xfrm>
            <a:off x="5508000" y="792075"/>
            <a:ext cx="57711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 팝업창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출력 조건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○"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시작 시: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게임 시작 시 자동으로 출력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○"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인게임에서: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게시판과 상호 작용 했을 때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팝업창 설명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○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요리 제작 방법에 대한 내용을 리스트 형태로 출력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○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확인 및 닫기 버튼을 통해 팝업창을 종료 함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출력되어야 하는 레시피 이미지: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StageTable의 </a:t>
            </a:r>
            <a:r>
              <a:rPr lang="ko-KR" sz="1000">
                <a:solidFill>
                  <a:schemeClr val="dk1"/>
                </a:solidFill>
              </a:rPr>
              <a:t>ProbabilityGroupID를 참조하여 RecipeProbabilityTable에 해당되는 그룹 아이디를 가진 RecipeID로  RecipeTable의 RecipeImage를 불어옴 (최대 표시되는 레시피는 4개, 최소 2개)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 팝업창 규칙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○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 팝업창이 출력된 상태에서는 캐릭터의 이동 및 조작이 불가능함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○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 팝업창의 출력 시 게임 시간 흐름 여부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■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시작 시 레시피 팝업창이 출력되는 동안에는 게임 시간이 흐르지 않음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■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인게임에서 게시판과 상호작용을 통해 레시피 팝업창이 출력되는 동안에는 게임 시간이 흐름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○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같은 위치의 게시판를 다수의 유저가 사용이 가능함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■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예시: A캐릭터가 게시판을 통해 레시피 팝업창을 확인 중에 B캐릭터가 A캐릭터가 사용 중인 게시판을 동시에 사용이 가능함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7" name="Google Shape;117;g2b244d69775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00" y="564300"/>
            <a:ext cx="4893026" cy="27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2b244d69775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099" y="792063"/>
            <a:ext cx="3750525" cy="22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b244d69775_1_7"/>
          <p:cNvSpPr/>
          <p:nvPr/>
        </p:nvSpPr>
        <p:spPr>
          <a:xfrm>
            <a:off x="3813350" y="2516100"/>
            <a:ext cx="641100" cy="37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확인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0" name="Google Shape;120;g2b244d69775_1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014" y="3809000"/>
            <a:ext cx="4786175" cy="229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2b244d69775_1_7"/>
          <p:cNvSpPr txBox="1"/>
          <p:nvPr/>
        </p:nvSpPr>
        <p:spPr>
          <a:xfrm>
            <a:off x="1351427" y="3296125"/>
            <a:ext cx="30267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&lt;게임 시작 시 레시피 팝업창 출력 예시 이미지&gt;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2b244d69775_1_7"/>
          <p:cNvSpPr txBox="1"/>
          <p:nvPr/>
        </p:nvSpPr>
        <p:spPr>
          <a:xfrm>
            <a:off x="1129852" y="6197375"/>
            <a:ext cx="30267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&lt;인게임에서 레시피 팝업창 출력 예시 이미지&gt;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f295f0211_1_189"/>
          <p:cNvSpPr txBox="1"/>
          <p:nvPr>
            <p:ph type="title"/>
          </p:nvPr>
        </p:nvSpPr>
        <p:spPr>
          <a:xfrm>
            <a:off x="16050" y="0"/>
            <a:ext cx="21282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1800"/>
              <a:t>레시피 관련 연출</a:t>
            </a:r>
            <a:endParaRPr sz="1800"/>
          </a:p>
        </p:txBody>
      </p:sp>
      <p:pic>
        <p:nvPicPr>
          <p:cNvPr id="128" name="Google Shape;128;g2af295f0211_1_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00" y="389075"/>
            <a:ext cx="4603149" cy="305056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2af295f0211_1_189"/>
          <p:cNvSpPr txBox="1"/>
          <p:nvPr/>
        </p:nvSpPr>
        <p:spPr>
          <a:xfrm>
            <a:off x="5988475" y="866075"/>
            <a:ext cx="53661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 등장</a:t>
            </a: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연출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연출 출력 조건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레시피가 등장할 때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연출 방법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레시피가 화면 상단에서 내려오면서 등장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레시피가 등장하는데 걸리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는 시간: 4초 (화면 상단에서 내려오는데 걸리는 시간)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g2af295f0211_1_189"/>
          <p:cNvSpPr txBox="1"/>
          <p:nvPr>
            <p:ph type="title"/>
          </p:nvPr>
        </p:nvSpPr>
        <p:spPr>
          <a:xfrm>
            <a:off x="1349538" y="3439638"/>
            <a:ext cx="2637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1400"/>
              <a:t>&lt;레시피 등장 연출&gt;</a:t>
            </a:r>
            <a:endParaRPr sz="1400"/>
          </a:p>
        </p:txBody>
      </p:sp>
      <p:pic>
        <p:nvPicPr>
          <p:cNvPr id="131" name="Google Shape;131;g2af295f0211_1_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600" y="3807025"/>
            <a:ext cx="4603149" cy="261881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2af295f0211_1_189"/>
          <p:cNvSpPr txBox="1"/>
          <p:nvPr>
            <p:ph type="title"/>
          </p:nvPr>
        </p:nvSpPr>
        <p:spPr>
          <a:xfrm>
            <a:off x="1304413" y="6393888"/>
            <a:ext cx="2637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5"/>
              <a:buFont typeface="Malgun Gothic"/>
              <a:buNone/>
            </a:pPr>
            <a:r>
              <a:rPr lang="ko-KR" sz="1400"/>
              <a:t>&lt;레시피 제한 시간 알림 연출&gt;</a:t>
            </a:r>
            <a:endParaRPr sz="1400"/>
          </a:p>
        </p:txBody>
      </p:sp>
      <p:sp>
        <p:nvSpPr>
          <p:cNvPr id="133" name="Google Shape;133;g2af295f0211_1_189"/>
          <p:cNvSpPr txBox="1"/>
          <p:nvPr/>
        </p:nvSpPr>
        <p:spPr>
          <a:xfrm>
            <a:off x="5916275" y="3964700"/>
            <a:ext cx="53661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 제한 시간 알림 연출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연출 출력 조건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레시피의 제한 시간이 10초 전일 때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연출 방법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레시피가 좌우로 흔들 거림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RecipeTable의 LimitTime 칼럼 이용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f295f0211_1_245"/>
          <p:cNvSpPr txBox="1"/>
          <p:nvPr>
            <p:ph type="title"/>
          </p:nvPr>
        </p:nvSpPr>
        <p:spPr>
          <a:xfrm>
            <a:off x="54600" y="0"/>
            <a:ext cx="21282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1800"/>
              <a:t>요리 실패</a:t>
            </a:r>
            <a:r>
              <a:rPr lang="ko-KR" sz="1800"/>
              <a:t> 연출</a:t>
            </a:r>
            <a:endParaRPr sz="1800"/>
          </a:p>
        </p:txBody>
      </p:sp>
      <p:pic>
        <p:nvPicPr>
          <p:cNvPr id="139" name="Google Shape;139;g2af295f0211_1_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63" y="721200"/>
            <a:ext cx="4524974" cy="25452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af295f0211_1_245"/>
          <p:cNvSpPr txBox="1"/>
          <p:nvPr>
            <p:ph type="title"/>
          </p:nvPr>
        </p:nvSpPr>
        <p:spPr>
          <a:xfrm>
            <a:off x="1002852" y="3296188"/>
            <a:ext cx="31575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5"/>
              <a:buFont typeface="Malgun Gothic"/>
              <a:buNone/>
            </a:pPr>
            <a:r>
              <a:rPr lang="ko-KR" sz="1400"/>
              <a:t>&lt;잘못 된 음식을 투입구에 넣었을 때&gt;</a:t>
            </a:r>
            <a:endParaRPr sz="1400"/>
          </a:p>
        </p:txBody>
      </p:sp>
      <p:sp>
        <p:nvSpPr>
          <p:cNvPr id="141" name="Google Shape;141;g2af295f0211_1_245"/>
          <p:cNvSpPr txBox="1"/>
          <p:nvPr/>
        </p:nvSpPr>
        <p:spPr>
          <a:xfrm>
            <a:off x="5988475" y="866075"/>
            <a:ext cx="53661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잘못 된 음식을 투입구에 넣었을 때 연출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연출 출력 조건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상단 레시피UI에 출력되지 않은 레시피를 투입구에 넣었을 때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연출 설명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상단 레시피 중 랜덤한 레시피 1개의 시간이 5초 감소하며 빨갛게 2번 깜빡임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g2af295f0211_1_245"/>
          <p:cNvSpPr/>
          <p:nvPr/>
        </p:nvSpPr>
        <p:spPr>
          <a:xfrm>
            <a:off x="109385" y="564301"/>
            <a:ext cx="1700725" cy="724450"/>
          </a:xfrm>
          <a:custGeom>
            <a:rect b="b" l="l" r="r" t="t"/>
            <a:pathLst>
              <a:path extrusionOk="0" h="28978" w="68029">
                <a:moveTo>
                  <a:pt x="62363" y="26691"/>
                </a:moveTo>
                <a:cubicBezTo>
                  <a:pt x="41648" y="31864"/>
                  <a:pt x="-6671" y="28914"/>
                  <a:pt x="825" y="8923"/>
                </a:cubicBezTo>
                <a:cubicBezTo>
                  <a:pt x="3343" y="2208"/>
                  <a:pt x="14161" y="3397"/>
                  <a:pt x="21193" y="1989"/>
                </a:cubicBezTo>
                <a:cubicBezTo>
                  <a:pt x="34739" y="-724"/>
                  <a:pt x="51309" y="-1531"/>
                  <a:pt x="62363" y="6756"/>
                </a:cubicBezTo>
                <a:cubicBezTo>
                  <a:pt x="66859" y="10126"/>
                  <a:pt x="68924" y="17339"/>
                  <a:pt x="67563" y="22790"/>
                </a:cubicBezTo>
                <a:cubicBezTo>
                  <a:pt x="66835" y="25706"/>
                  <a:pt x="63202" y="27991"/>
                  <a:pt x="60196" y="27991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3" name="Google Shape;143;g2af295f0211_1_245"/>
          <p:cNvSpPr/>
          <p:nvPr/>
        </p:nvSpPr>
        <p:spPr>
          <a:xfrm>
            <a:off x="270875" y="732575"/>
            <a:ext cx="335700" cy="387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4" name="Google Shape;144;g2af295f0211_1_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63" y="3713775"/>
            <a:ext cx="4524974" cy="25452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af295f0211_1_245"/>
          <p:cNvSpPr txBox="1"/>
          <p:nvPr>
            <p:ph type="title"/>
          </p:nvPr>
        </p:nvSpPr>
        <p:spPr>
          <a:xfrm>
            <a:off x="954602" y="6259075"/>
            <a:ext cx="31575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1400"/>
              <a:t>&lt;레시피의 제한 시간이 0이 됐을 때&gt;</a:t>
            </a:r>
            <a:endParaRPr sz="1400"/>
          </a:p>
        </p:txBody>
      </p:sp>
      <p:sp>
        <p:nvSpPr>
          <p:cNvPr id="146" name="Google Shape;146;g2af295f0211_1_245"/>
          <p:cNvSpPr txBox="1"/>
          <p:nvPr/>
        </p:nvSpPr>
        <p:spPr>
          <a:xfrm>
            <a:off x="6096000" y="3684100"/>
            <a:ext cx="53661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레시피의 제한 시간이 0이 됐을 때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연출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연출 출력 조건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상단에 출력 된 레시피 UI의 제한시간이 0이 되었을 때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연출 설명: 제한 시간이 0이 된 레시피에 빨간색 줄이 그어지며 화면 상 위로 사라지게 되고, 사라진 레시피 기준 오른쪽에 있는 레시피들이 왼쪽으로 당겨져옴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 방법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유저가 획득한 전체 점수의 3%를 감소 시킴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전체 점수가 0일 경우에는 점수가 차감 되지 않음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g2af295f0211_1_245"/>
          <p:cNvSpPr/>
          <p:nvPr/>
        </p:nvSpPr>
        <p:spPr>
          <a:xfrm>
            <a:off x="335825" y="3423388"/>
            <a:ext cx="205800" cy="30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g2af295f0211_1_245"/>
          <p:cNvSpPr/>
          <p:nvPr/>
        </p:nvSpPr>
        <p:spPr>
          <a:xfrm>
            <a:off x="357525" y="3770275"/>
            <a:ext cx="292525" cy="346700"/>
          </a:xfrm>
          <a:custGeom>
            <a:rect b="b" l="l" r="r" t="t"/>
            <a:pathLst>
              <a:path extrusionOk="0" h="13868" w="11701">
                <a:moveTo>
                  <a:pt x="11701" y="0"/>
                </a:moveTo>
                <a:cubicBezTo>
                  <a:pt x="6862" y="3628"/>
                  <a:pt x="5408" y="11161"/>
                  <a:pt x="0" y="13868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9" name="Google Shape;149;g2af295f0211_1_245"/>
          <p:cNvSpPr/>
          <p:nvPr/>
        </p:nvSpPr>
        <p:spPr>
          <a:xfrm>
            <a:off x="346700" y="3770275"/>
            <a:ext cx="260000" cy="335850"/>
          </a:xfrm>
          <a:custGeom>
            <a:rect b="b" l="l" r="r" t="t"/>
            <a:pathLst>
              <a:path extrusionOk="0" h="13434" w="10400">
                <a:moveTo>
                  <a:pt x="0" y="0"/>
                </a:moveTo>
                <a:cubicBezTo>
                  <a:pt x="2531" y="5066"/>
                  <a:pt x="5335" y="10901"/>
                  <a:pt x="10400" y="13434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0" name="Google Shape;150;g2af295f0211_1_245"/>
          <p:cNvSpPr/>
          <p:nvPr/>
        </p:nvSpPr>
        <p:spPr>
          <a:xfrm>
            <a:off x="804450" y="3553675"/>
            <a:ext cx="628500" cy="216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f295f0211_1_200"/>
          <p:cNvSpPr txBox="1"/>
          <p:nvPr>
            <p:ph type="title"/>
          </p:nvPr>
        </p:nvSpPr>
        <p:spPr>
          <a:xfrm>
            <a:off x="16050" y="0"/>
            <a:ext cx="21282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1800"/>
              <a:t>요리 성공 연출</a:t>
            </a:r>
            <a:endParaRPr sz="1800"/>
          </a:p>
        </p:txBody>
      </p:sp>
      <p:pic>
        <p:nvPicPr>
          <p:cNvPr id="156" name="Google Shape;156;g2af295f0211_1_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88" y="1751900"/>
            <a:ext cx="5463725" cy="307334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2af295f0211_1_200"/>
          <p:cNvSpPr txBox="1"/>
          <p:nvPr/>
        </p:nvSpPr>
        <p:spPr>
          <a:xfrm>
            <a:off x="7189775" y="1899000"/>
            <a:ext cx="42360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요리 성공 연출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연출 출력 조건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레시피에 알맞은 요리를 넣었을 때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연출 설명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요리 투입구에 반짝 빛나는 별 이펙트가 출력되며, 음식은 사라짐.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연출 설명2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요리가 투입되면 상단에 있는 레시피에 동그라미가 그려지며, +N으로 점수가 2초 간 레시피 자리에 출력되고 동전 아이콘들이 점수UI로 빨려 들어감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 방법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요리 투입구에 낸 요리ID에 맞는 레시피UI가 화면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상단에서 사라짐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레시피의 알맞은 요리를 투입 했을 때 연출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연출 출력 조건: 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레시피에 알맞은 요리를 투입했을 때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연출 방법: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사라지는 레피시의 개수에 따라 오른쪽에 있던 레시피들이 오른쪽으로 이동하고, 사라진 레시피 개수에 맞게 상단에서 등장함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 상황: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레시피가 거의 동시에 2개가 사라졌을 경우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오른쪽에 있던 레시피 2개를 왼쪽으로 이동시키고, 빈 공간인 오른쪽 공간에 레시피를 등장 시킴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!!연출 설명2의 동전 아이콘들이 빨려들어가는 건 자기 자신만 보임.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멀티의 경우 다른 사람의 동전 아이콘은 보이지 않고, 사라지는      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레시피와 +N 점수만 표기됨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g2af295f0211_1_200"/>
          <p:cNvSpPr txBox="1"/>
          <p:nvPr>
            <p:ph type="title"/>
          </p:nvPr>
        </p:nvSpPr>
        <p:spPr>
          <a:xfrm>
            <a:off x="1187027" y="4825238"/>
            <a:ext cx="31575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5"/>
              <a:buFont typeface="Malgun Gothic"/>
              <a:buNone/>
            </a:pPr>
            <a:r>
              <a:rPr lang="ko-KR" sz="1400"/>
              <a:t>&lt;투입구에 알맞은 요리를 넣었을 때</a:t>
            </a:r>
            <a:r>
              <a:rPr lang="ko-KR" sz="1400"/>
              <a:t>&gt;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f295f0211_1_174"/>
          <p:cNvSpPr txBox="1"/>
          <p:nvPr>
            <p:ph type="title"/>
          </p:nvPr>
        </p:nvSpPr>
        <p:spPr>
          <a:xfrm>
            <a:off x="16050" y="-76200"/>
            <a:ext cx="21282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1800"/>
              <a:t>게임 종료 연출</a:t>
            </a:r>
            <a:endParaRPr sz="1800"/>
          </a:p>
        </p:txBody>
      </p:sp>
      <p:sp>
        <p:nvSpPr>
          <p:cNvPr id="164" name="Google Shape;164;g2af295f0211_1_174"/>
          <p:cNvSpPr txBox="1"/>
          <p:nvPr/>
        </p:nvSpPr>
        <p:spPr>
          <a:xfrm>
            <a:off x="5926925" y="491800"/>
            <a:ext cx="51207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종료 되기 5분전 연출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연출 출력 조건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게임 종료 되기 1분 전일 때(게임 제한 시간이 1분 이내일 때)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연출 설명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타이머 색상이 빨간색으로 표시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빠르게 째깍 거리는 시계 소리 등장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5" name="Google Shape;165;g2af295f0211_1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25" y="415600"/>
            <a:ext cx="4893026" cy="27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af295f0211_1_174"/>
          <p:cNvSpPr/>
          <p:nvPr/>
        </p:nvSpPr>
        <p:spPr>
          <a:xfrm>
            <a:off x="2737425" y="491800"/>
            <a:ext cx="3867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7" name="Google Shape;167;g2af295f0211_1_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125" y="3535850"/>
            <a:ext cx="4893026" cy="27348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2af295f0211_1_174"/>
          <p:cNvSpPr txBox="1"/>
          <p:nvPr>
            <p:ph type="title"/>
          </p:nvPr>
        </p:nvSpPr>
        <p:spPr>
          <a:xfrm>
            <a:off x="1556575" y="3070650"/>
            <a:ext cx="2637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1400"/>
              <a:t>&lt;</a:t>
            </a:r>
            <a:r>
              <a:rPr lang="ko-KR" sz="1400"/>
              <a:t>게임 종료 되기 1분전 연출&gt;</a:t>
            </a:r>
            <a:endParaRPr sz="1400"/>
          </a:p>
        </p:txBody>
      </p:sp>
      <p:sp>
        <p:nvSpPr>
          <p:cNvPr id="169" name="Google Shape;169;g2af295f0211_1_174"/>
          <p:cNvSpPr txBox="1"/>
          <p:nvPr>
            <p:ph type="title"/>
          </p:nvPr>
        </p:nvSpPr>
        <p:spPr>
          <a:xfrm>
            <a:off x="1925138" y="6244475"/>
            <a:ext cx="18654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1400"/>
              <a:t>&lt;게임 종료 연출&gt;</a:t>
            </a:r>
            <a:endParaRPr sz="1400"/>
          </a:p>
        </p:txBody>
      </p:sp>
      <p:sp>
        <p:nvSpPr>
          <p:cNvPr id="170" name="Google Shape;170;g2af295f0211_1_174"/>
          <p:cNvSpPr txBox="1"/>
          <p:nvPr/>
        </p:nvSpPr>
        <p:spPr>
          <a:xfrm>
            <a:off x="6096000" y="3535850"/>
            <a:ext cx="51207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종료 연출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연출 출력 조건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게임 제한 시간이 0이 될 때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연출 설명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화면이 어두워지고 TIME OUT 출력 (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TIME OUT 사운드 출력)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종료 연출 출력 시 게임이 일시정지 상태가 됨 (캐릭터가 움직이지 않음)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2024-01-07T03:09:28Z</dcterms:created>
  <dc:creator>철 박</dc:creator>
</cp:coreProperties>
</file>